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6858000" cy="9144000" type="screen4x3"/>
  <p:notesSz cx="6858000" cy="9064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575" autoAdjust="0"/>
  </p:normalViewPr>
  <p:slideViewPr>
    <p:cSldViewPr snapToGrid="0">
      <p:cViewPr>
        <p:scale>
          <a:sx n="100" d="100"/>
          <a:sy n="100" d="100"/>
        </p:scale>
        <p:origin x="-21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85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55825" y="681038"/>
            <a:ext cx="2547938" cy="3397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06888"/>
            <a:ext cx="54864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2B1731-9DE1-4EF7-9C1B-CB44C17D2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240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0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776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1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28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557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78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2"/>
          <p:cNvSpPr>
            <a:spLocks noChangeArrowheads="1"/>
          </p:cNvSpPr>
          <p:nvPr userDrawn="1"/>
        </p:nvSpPr>
        <p:spPr bwMode="auto">
          <a:xfrm>
            <a:off x="3714750" y="4572000"/>
            <a:ext cx="291465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66" name="Group 742"/>
          <p:cNvGraphicFramePr>
            <a:graphicFrameLocks noGrp="1"/>
          </p:cNvGraphicFramePr>
          <p:nvPr/>
        </p:nvGraphicFramePr>
        <p:xfrm>
          <a:off x="123825" y="117475"/>
          <a:ext cx="6581775" cy="741363"/>
        </p:xfrm>
        <a:graphic>
          <a:graphicData uri="http://schemas.openxmlformats.org/drawingml/2006/table">
            <a:tbl>
              <a:tblPr/>
              <a:tblGrid>
                <a:gridCol w="790575"/>
                <a:gridCol w="1571625"/>
                <a:gridCol w="642938"/>
                <a:gridCol w="182562"/>
                <a:gridCol w="1281113"/>
                <a:gridCol w="1204912"/>
                <a:gridCol w="908050"/>
              </a:tblGrid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/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5" name="Group 721"/>
          <p:cNvGraphicFramePr>
            <a:graphicFrameLocks noGrp="1"/>
          </p:cNvGraphicFramePr>
          <p:nvPr/>
        </p:nvGraphicFramePr>
        <p:xfrm>
          <a:off x="4705350" y="977900"/>
          <a:ext cx="2000250" cy="2574925"/>
        </p:xfrm>
        <a:graphic>
          <a:graphicData uri="http://schemas.openxmlformats.org/drawingml/2006/table">
            <a:tbl>
              <a:tblPr/>
              <a:tblGrid>
                <a:gridCol w="2000250"/>
              </a:tblGrid>
              <a:tr h="1235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 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" name="Group 728"/>
          <p:cNvGraphicFramePr>
            <a:graphicFrameLocks noGrp="1"/>
          </p:cNvGraphicFramePr>
          <p:nvPr/>
        </p:nvGraphicFramePr>
        <p:xfrm>
          <a:off x="161925" y="4275138"/>
          <a:ext cx="6534150" cy="1549401"/>
        </p:xfrm>
        <a:graphic>
          <a:graphicData uri="http://schemas.openxmlformats.org/drawingml/2006/table">
            <a:tbl>
              <a:tblPr/>
              <a:tblGrid>
                <a:gridCol w="2178050"/>
                <a:gridCol w="2178050"/>
                <a:gridCol w="2178050"/>
              </a:tblGrid>
              <a:tr h="4492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7" name="Group 733"/>
          <p:cNvGraphicFramePr>
            <a:graphicFrameLocks noGrp="1"/>
          </p:cNvGraphicFramePr>
          <p:nvPr/>
        </p:nvGraphicFramePr>
        <p:xfrm>
          <a:off x="152400" y="5927725"/>
          <a:ext cx="6572250" cy="3084513"/>
        </p:xfrm>
        <a:graphic>
          <a:graphicData uri="http://schemas.openxmlformats.org/drawingml/2006/table">
            <a:tbl>
              <a:tblPr/>
              <a:tblGrid>
                <a:gridCol w="4816475"/>
                <a:gridCol w="1755775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in 4 to 6 sentences the steps you took to find the solution.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Circle (above) the main strategy that you used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Place an X on one strategy (above) that would not work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YES		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619500" y="134938"/>
            <a:ext cx="709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Acc - 15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38125" y="1009650"/>
            <a:ext cx="4248150" cy="14255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What is the greatest number of pieces you can cut a circular cake into by making five straight cuts with a knife?  You may wish to start the problem by determining the number of pieces after one cut, then two cuts, etc.  and see if you can find a pattern.  Each cut must pass through the top and bottom of the cake.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5491</TotalTime>
  <Words>71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112</cp:revision>
  <cp:lastPrinted>2001-04-26T02:59:36Z</cp:lastPrinted>
  <dcterms:created xsi:type="dcterms:W3CDTF">2000-09-03T02:04:07Z</dcterms:created>
  <dcterms:modified xsi:type="dcterms:W3CDTF">2014-05-03T20:39:41Z</dcterms:modified>
</cp:coreProperties>
</file>